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62" r:id="rId6"/>
    <p:sldId id="259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885E-52D3-4A47-A765-E6237F579A7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9770-A5DF-43C1-B837-BFDDE4F81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93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885E-52D3-4A47-A765-E6237F579A7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9770-A5DF-43C1-B837-BFDDE4F81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319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885E-52D3-4A47-A765-E6237F579A7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9770-A5DF-43C1-B837-BFDDE4F81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5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885E-52D3-4A47-A765-E6237F579A7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9770-A5DF-43C1-B837-BFDDE4F81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30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885E-52D3-4A47-A765-E6237F579A7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9770-A5DF-43C1-B837-BFDDE4F81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649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885E-52D3-4A47-A765-E6237F579A7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9770-A5DF-43C1-B837-BFDDE4F81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14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885E-52D3-4A47-A765-E6237F579A7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9770-A5DF-43C1-B837-BFDDE4F81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94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885E-52D3-4A47-A765-E6237F579A7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9770-A5DF-43C1-B837-BFDDE4F81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21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885E-52D3-4A47-A765-E6237F579A7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9770-A5DF-43C1-B837-BFDDE4F81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36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885E-52D3-4A47-A765-E6237F579A7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9770-A5DF-43C1-B837-BFDDE4F81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25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885E-52D3-4A47-A765-E6237F579A7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9770-A5DF-43C1-B837-BFDDE4F81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55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9885E-52D3-4A47-A765-E6237F579A7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19770-A5DF-43C1-B837-BFDDE4F81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40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89"/>
          <a:stretch/>
        </p:blipFill>
        <p:spPr bwMode="auto">
          <a:xfrm>
            <a:off x="76201" y="228600"/>
            <a:ext cx="8743598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51816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Oil prices versus Federation Account oil sale receipts, 2009-2013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033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04996" y="-887956"/>
            <a:ext cx="6457808" cy="876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714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381"/>
          <a:stretch/>
        </p:blipFill>
        <p:spPr bwMode="auto">
          <a:xfrm>
            <a:off x="114300" y="152400"/>
            <a:ext cx="8915400" cy="5198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5715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Reported </a:t>
            </a:r>
            <a:r>
              <a:rPr lang="en-US" sz="2400" b="1" dirty="0" smtClean="0"/>
              <a:t>domestic crude </a:t>
            </a:r>
            <a:r>
              <a:rPr lang="en-US" sz="2400" dirty="0" smtClean="0"/>
              <a:t>sale earnings versus treasury receipts, 2004-2013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0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429000"/>
            <a:ext cx="8870205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228600"/>
            <a:ext cx="8991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The oil-for-product swap deals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210,000 barrels per day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O</a:t>
            </a:r>
            <a:r>
              <a:rPr lang="en-US" sz="3200" dirty="0" smtClean="0"/>
              <a:t>il worth around $7b/</a:t>
            </a:r>
            <a:r>
              <a:rPr lang="en-US" sz="3200" dirty="0" err="1" smtClean="0"/>
              <a:t>yr</a:t>
            </a:r>
            <a:r>
              <a:rPr lang="en-US" sz="3200" dirty="0" smtClean="0"/>
              <a:t> during Jonathan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Losses of at least $16 / barrel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Total losses top $400 million per year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0755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33400"/>
            <a:ext cx="9090837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NNPC trading subsidiaries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40110" y="4343400"/>
            <a:ext cx="8763000" cy="22467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Oil sold = approx. 80,000 b/d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Oil sale revenues = around $4 billion per year in 2012-2013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Known transfers to the treasury = $0</a:t>
            </a:r>
          </a:p>
          <a:p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40110" y="3733800"/>
            <a:ext cx="8318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Nigerian Petroleum Development Company (NPDC)</a:t>
            </a:r>
          </a:p>
        </p:txBody>
      </p:sp>
    </p:spTree>
    <p:extLst>
      <p:ext uri="{BB962C8B-B14F-4D97-AF65-F5344CB8AC3E}">
        <p14:creationId xmlns:p14="http://schemas.microsoft.com/office/powerpoint/2010/main" val="17057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564"/>
          <a:stretch/>
        </p:blipFill>
        <p:spPr bwMode="auto">
          <a:xfrm>
            <a:off x="155794" y="87202"/>
            <a:ext cx="8683405" cy="5965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799" y="6162020"/>
            <a:ext cx="7567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Reported 2014-2015 NNPC term contract holders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1235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2186"/>
            <a:ext cx="6781800" cy="6541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607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8843"/>
            <a:ext cx="6943725" cy="560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515704"/>
            <a:ext cx="6621562" cy="4808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786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07222"/>
            <a:ext cx="7467600" cy="5806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60960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Corporate structure of </a:t>
            </a:r>
            <a:r>
              <a:rPr lang="en-US" sz="2800" dirty="0" err="1" smtClean="0"/>
              <a:t>Tridax</a:t>
            </a:r>
            <a:r>
              <a:rPr lang="en-US" sz="2800" dirty="0" smtClean="0"/>
              <a:t> Oil and Gas Ltd.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0354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1706</TotalTime>
  <Words>104</Words>
  <Application>Microsoft Office PowerPoint</Application>
  <PresentationFormat>On-screen Show (4:3)</PresentationFormat>
  <Paragraphs>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Gillies</dc:creator>
  <cp:lastModifiedBy>Max Brett</cp:lastModifiedBy>
  <cp:revision>6</cp:revision>
  <dcterms:created xsi:type="dcterms:W3CDTF">2015-10-29T01:58:42Z</dcterms:created>
  <dcterms:modified xsi:type="dcterms:W3CDTF">2015-10-30T17:39:30Z</dcterms:modified>
</cp:coreProperties>
</file>